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68" r:id="rId1"/>
  </p:sldMasterIdLst>
  <p:notesMasterIdLst>
    <p:notesMasterId r:id="rId21"/>
  </p:notesMasterIdLst>
  <p:sldIdLst>
    <p:sldId id="287" r:id="rId2"/>
    <p:sldId id="283" r:id="rId3"/>
    <p:sldId id="298" r:id="rId4"/>
    <p:sldId id="310" r:id="rId5"/>
    <p:sldId id="321" r:id="rId6"/>
    <p:sldId id="323" r:id="rId7"/>
    <p:sldId id="311" r:id="rId8"/>
    <p:sldId id="328" r:id="rId9"/>
    <p:sldId id="312" r:id="rId10"/>
    <p:sldId id="313" r:id="rId11"/>
    <p:sldId id="319" r:id="rId12"/>
    <p:sldId id="326" r:id="rId13"/>
    <p:sldId id="327" r:id="rId14"/>
    <p:sldId id="324" r:id="rId15"/>
    <p:sldId id="325" r:id="rId16"/>
    <p:sldId id="320" r:id="rId17"/>
    <p:sldId id="314" r:id="rId18"/>
    <p:sldId id="322" r:id="rId19"/>
    <p:sldId id="277" r:id="rId20"/>
  </p:sldIdLst>
  <p:sldSz cx="9144000" cy="6858000" type="screen4x3"/>
  <p:notesSz cx="6805613" cy="9939338"/>
  <p:embeddedFontLst>
    <p:embeddedFont>
      <p:font typeface="맑은 고딕" pitchFamily="50" charset="-127"/>
      <p:regular r:id="rId22"/>
      <p:bold r:id="rId23"/>
    </p:embeddedFont>
    <p:embeddedFont>
      <p:font typeface="나눔고딕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3C"/>
    <a:srgbClr val="FD7C35"/>
    <a:srgbClr val="FF8232"/>
    <a:srgbClr val="FF963C"/>
    <a:srgbClr val="FF863B"/>
    <a:srgbClr val="FF9933"/>
    <a:srgbClr val="FF7D25"/>
    <a:srgbClr val="FF6600"/>
    <a:srgbClr val="FF6E00"/>
    <a:srgbClr val="FF8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9884" autoAdjust="0"/>
  </p:normalViewPr>
  <p:slideViewPr>
    <p:cSldViewPr>
      <p:cViewPr>
        <p:scale>
          <a:sx n="66" d="100"/>
          <a:sy n="66" d="100"/>
        </p:scale>
        <p:origin x="-2934" y="-1182"/>
      </p:cViewPr>
      <p:guideLst>
        <p:guide orient="horz" pos="391"/>
        <p:guide orient="horz" pos="2795"/>
        <p:guide orient="horz" pos="4110"/>
        <p:guide pos="2880"/>
        <p:guide pos="5507"/>
        <p:guide pos="1127"/>
        <p:guide pos="267"/>
        <p:guide pos="14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/>
          <a:lstStyle>
            <a:lvl1pPr algn="r">
              <a:defRPr sz="1200"/>
            </a:lvl1pPr>
          </a:lstStyle>
          <a:p>
            <a:fld id="{24DFBBAD-CF51-4FA8-8814-5F33CDE7218D}" type="datetimeFigureOut">
              <a:rPr lang="ko-KR" altLang="en-US" smtClean="0"/>
              <a:pPr/>
              <a:t>2019-12-24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15" tIns="45907" rIns="91815" bIns="4590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815" tIns="45907" rIns="91815" bIns="45907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815" tIns="45907" rIns="91815" bIns="45907" rtlCol="0" anchor="b"/>
          <a:lstStyle>
            <a:lvl1pPr algn="r">
              <a:defRPr sz="1200"/>
            </a:lvl1pPr>
          </a:lstStyle>
          <a:p>
            <a:fld id="{5C2B20BF-27CD-4C66-878F-3D50775A619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2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B20BF-27CD-4C66-878F-3D50775A619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5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angeul.naver.com/font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5BD8-D507-466C-BE65-3CF0EE978C8C}" type="datetimeFigureOut">
              <a:rPr lang="ko-KR" altLang="en-US" smtClean="0"/>
              <a:pPr/>
              <a:t>2019-12-24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23528" y="692696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1" spc="-150" baseline="0"/>
            </a:lvl1pPr>
          </a:lstStyle>
          <a:p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090216" y="1196751"/>
            <a:ext cx="6226199" cy="1512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00" b="0" spc="-80" baseline="0"/>
            </a:lvl1pPr>
          </a:lstStyle>
          <a:p>
            <a:r>
              <a:rPr lang="ko-KR" altLang="en-US" dirty="0" smtClean="0"/>
              <a:t>제목을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입력하세요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hn\Desktop\7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제목 개체 틀 1"/>
          <p:cNvSpPr>
            <a:spLocks noGrp="1"/>
          </p:cNvSpPr>
          <p:nvPr>
            <p:ph type="title"/>
          </p:nvPr>
        </p:nvSpPr>
        <p:spPr>
          <a:xfrm>
            <a:off x="2123728" y="210319"/>
            <a:ext cx="5616624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 b="0" spc="-10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바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395192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3" name="직선 연결선 2"/>
          <p:cNvCxnSpPr/>
          <p:nvPr userDrawn="1"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nhn\Desktop\7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6324600"/>
            <a:ext cx="1231985" cy="25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6561225" y="6345070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hlinkClick r:id="rId5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8508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lum bright="-37000" contrast="-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2700" y="-9525"/>
            <a:ext cx="9169400" cy="6877050"/>
          </a:xfrm>
          <a:prstGeom prst="rect">
            <a:avLst/>
          </a:prstGeom>
        </p:spPr>
      </p:pic>
      <p:cxnSp>
        <p:nvCxnSpPr>
          <p:cNvPr id="7" name="직선 연결선 6"/>
          <p:cNvCxnSpPr/>
          <p:nvPr userDrawn="1"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137275" y="6337895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8419274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CD11B835-C8C7-43F8-9A40-E6B116444874}" type="slidenum">
              <a:rPr lang="ko-KR" altLang="en-US" sz="9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489096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57415BD8-D507-466C-BE65-3CF0EE978C8C}" type="datetimeFigureOut">
              <a:rPr lang="ko-KR" altLang="en-US" smtClean="0"/>
              <a:pPr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D11B835-C8C7-43F8-9A40-E6B1164448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406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1" r:id="rId2"/>
    <p:sldLayoutId id="2147483770" r:id="rId3"/>
    <p:sldLayoutId id="2147483786" r:id="rId4"/>
    <p:sldLayoutId id="2147483787" r:id="rId5"/>
    <p:sldLayoutId id="2147483788" r:id="rId6"/>
    <p:sldLayoutId id="2147483781" r:id="rId7"/>
    <p:sldLayoutId id="2147483782" r:id="rId8"/>
    <p:sldLayoutId id="2147483783" r:id="rId9"/>
    <p:sldLayoutId id="2147483784" r:id="rId10"/>
    <p:sldLayoutId id="2147483789" r:id="rId11"/>
    <p:sldLayoutId id="2147483790" r:id="rId12"/>
    <p:sldLayoutId id="2147483791" r:id="rId13"/>
    <p:sldLayoutId id="2147483769" r:id="rId14"/>
    <p:sldLayoutId id="2147483785" r:id="rId15"/>
  </p:sldLayoutIdLst>
  <p:transition>
    <p:fade thruBlk="1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23.71:8080/travel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048164" y="5409220"/>
            <a:ext cx="2302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돋움" pitchFamily="50" charset="-127"/>
                <a:ea typeface="돋움" pitchFamily="50" charset="-127"/>
              </a:rPr>
              <a:t>작성자</a:t>
            </a:r>
            <a:r>
              <a:rPr lang="en-US" altLang="ko-KR" sz="2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돋움" pitchFamily="50" charset="-127"/>
                <a:ea typeface="돋움" pitchFamily="50" charset="-127"/>
              </a:rPr>
              <a:t>/</a:t>
            </a:r>
            <a:r>
              <a:rPr lang="ko-KR" altLang="en-US" sz="24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  <a:latin typeface="돋움" pitchFamily="50" charset="-127"/>
                <a:ea typeface="돋움" pitchFamily="50" charset="-127"/>
              </a:rPr>
              <a:t>임선우</a:t>
            </a:r>
            <a:endParaRPr lang="ko-KR" altLang="en-US" sz="2400" b="1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rot="10800000">
            <a:off x="431800" y="553661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rot="10800000">
            <a:off x="431800" y="3072250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/>
          <p:cNvSpPr>
            <a:spLocks noGrp="1"/>
          </p:cNvSpPr>
          <p:nvPr>
            <p:ph type="title" idx="4294967295"/>
          </p:nvPr>
        </p:nvSpPr>
        <p:spPr>
          <a:xfrm>
            <a:off x="302840" y="836712"/>
            <a:ext cx="8229600" cy="1728192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7000" b="1" spc="-150" dirty="0" smtClean="0">
                <a:latin typeface="돋움" pitchFamily="50" charset="-127"/>
                <a:ea typeface="돋움" pitchFamily="50" charset="-127"/>
              </a:rPr>
              <a:t>계절별 여행지소개</a:t>
            </a:r>
            <a:r>
              <a:rPr lang="en-US" altLang="ko-KR" sz="7000" b="1" spc="-150" dirty="0" smtClean="0"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7000" b="1" spc="-150" dirty="0" smtClean="0">
                <a:latin typeface="돋움" pitchFamily="50" charset="-127"/>
                <a:ea typeface="돋움" pitchFamily="50" charset="-127"/>
              </a:rPr>
            </a:br>
            <a:r>
              <a:rPr lang="en-US" altLang="ko-KR" sz="7000" b="1" spc="-150" dirty="0" smtClean="0">
                <a:latin typeface="돋움" pitchFamily="50" charset="-127"/>
                <a:ea typeface="돋움" pitchFamily="50" charset="-127"/>
              </a:rPr>
              <a:t>WEB PAGE PRJ</a:t>
            </a:r>
            <a:endParaRPr lang="ko-KR" altLang="en-US" sz="7000" b="1" spc="-150" dirty="0"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04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화면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027" name="Picture 3" descr="C:\Users\sonminho\Documents\mainpage1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5596" y="1448780"/>
            <a:ext cx="7633356" cy="5230577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04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화면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5122" name="Picture 2" descr="C:\Users\sonminho\Documents\submenu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3588" y="1808820"/>
            <a:ext cx="7511040" cy="4392488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04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화면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9" y="1628800"/>
            <a:ext cx="764857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1627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04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화면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8" y="1664803"/>
            <a:ext cx="6336704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87" y="1664803"/>
            <a:ext cx="48196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3" y="3893653"/>
            <a:ext cx="3181093" cy="277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8989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04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화면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2024844"/>
            <a:ext cx="7956376" cy="149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4" y="3540312"/>
            <a:ext cx="6478872" cy="304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5367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04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화면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97" y="1808820"/>
            <a:ext cx="7800975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6235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04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화면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628800"/>
            <a:ext cx="4362450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12" y="2060848"/>
            <a:ext cx="5900100" cy="438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05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기능소개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8856" y="2114532"/>
            <a:ext cx="66818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 smtClean="0">
                <a:solidFill>
                  <a:schemeClr val="bg1"/>
                </a:solidFill>
                <a:hlinkClick r:id="rId2"/>
              </a:rPr>
              <a:t>http://192.168.123.71:8080/travel/</a:t>
            </a:r>
            <a:endParaRPr lang="en-US" altLang="ko-KR" sz="25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06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보완부분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2083" y="2187558"/>
            <a:ext cx="81867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관리자권한으로 웹에서도 자료추가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회원탈퇴</a:t>
            </a:r>
            <a:r>
              <a:rPr lang="en-US" altLang="ko-KR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수정페이지</a:t>
            </a:r>
            <a:r>
              <a:rPr lang="en-US" altLang="ko-KR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회원정보로 자료제공</a:t>
            </a:r>
            <a:endParaRPr lang="en-US" altLang="ko-KR" sz="3200" spc="-15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게시판 글 수정</a:t>
            </a: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삭제</a:t>
            </a: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3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번호매기기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여러 개의 </a:t>
            </a:r>
            <a:r>
              <a:rPr lang="en-US" altLang="ko-KR" sz="3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jsp</a:t>
            </a: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페이지에서 자료를 뿌리는 것이 아닌 하나로 통합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자료를 </a:t>
            </a:r>
            <a:r>
              <a:rPr lang="en-US" altLang="ko-KR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query</a:t>
            </a:r>
            <a:r>
              <a:rPr lang="ko-KR" altLang="en-US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가 아닌 </a:t>
            </a:r>
            <a:r>
              <a:rPr lang="en-US" altLang="ko-KR" sz="3200" spc="-15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ajax</a:t>
            </a:r>
            <a:r>
              <a:rPr lang="ko-KR" altLang="en-US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 동적으로 처리</a:t>
            </a:r>
            <a:endParaRPr lang="en-US" altLang="ko-KR" sz="3200" spc="-15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css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를 파일로 빼내어 페이지마다 적용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서브쿼리를 사용해 더 정확한 정보제공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 rot="10800000">
            <a:off x="431800" y="1418395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561225" y="6345070"/>
            <a:ext cx="2443298" cy="21544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돋움" pitchFamily="50" charset="-127"/>
                <a:ea typeface="돋움" pitchFamily="50" charset="-127"/>
              </a:rPr>
              <a:t>이 문서는 </a:t>
            </a:r>
            <a:r>
              <a:rPr lang="ko-KR" altLang="en-US" sz="800" dirty="0" err="1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돋움" pitchFamily="50" charset="-127"/>
                <a:ea typeface="돋움" pitchFamily="50" charset="-127"/>
              </a:rPr>
              <a:t>나눔글꼴로</a:t>
            </a:r>
            <a:r>
              <a:rPr lang="ko-KR" altLang="en-US" sz="80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16200000" scaled="0"/>
                </a:gradFill>
                <a:latin typeface="돋움" pitchFamily="50" charset="-127"/>
                <a:ea typeface="돋움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돋움" pitchFamily="50" charset="-127"/>
                <a:ea typeface="돋움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95000"/>
                  </a:schemeClr>
                </a:solidFill>
                <a:latin typeface="돋움" pitchFamily="50" charset="-127"/>
                <a:ea typeface="돋움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9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1727684" y="2780928"/>
            <a:ext cx="6653935" cy="1143000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8500" b="1" dirty="0" smtClean="0">
                <a:latin typeface="돋움" pitchFamily="50" charset="-127"/>
                <a:ea typeface="돋움" pitchFamily="50" charset="-127"/>
              </a:rPr>
              <a:t>감사합니다</a:t>
            </a:r>
            <a:endParaRPr lang="ko-KR" altLang="en-US" sz="8500" b="1" dirty="0">
              <a:latin typeface="돋움" pitchFamily="50" charset="-127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76358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rot="10800000">
            <a:off x="431800" y="1412776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37275" y="6337895"/>
            <a:ext cx="8002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9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돋움" pitchFamily="50" charset="-127"/>
                <a:ea typeface="돋움" pitchFamily="50" charset="-127"/>
              </a:rPr>
              <a:t>문서의 제목</a:t>
            </a:r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 idx="4294967295"/>
          </p:nvPr>
        </p:nvSpPr>
        <p:spPr>
          <a:xfrm>
            <a:off x="2087724" y="2024844"/>
            <a:ext cx="6624736" cy="3678254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  <a:t>1. </a:t>
            </a:r>
            <a:r>
              <a:rPr lang="ko-KR" altLang="en-US" sz="3600" spc="-100" dirty="0" smtClean="0">
                <a:latin typeface="돋움" pitchFamily="50" charset="-127"/>
                <a:ea typeface="돋움" pitchFamily="50" charset="-127"/>
              </a:rPr>
              <a:t>팀원소개 및 역할</a:t>
            </a:r>
            <a: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</a:br>
            <a: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  <a:t>2. </a:t>
            </a:r>
            <a:r>
              <a:rPr lang="ko-KR" altLang="en-US" sz="3600" spc="-100" dirty="0" smtClean="0">
                <a:latin typeface="돋움" pitchFamily="50" charset="-127"/>
                <a:ea typeface="돋움" pitchFamily="50" charset="-127"/>
              </a:rPr>
              <a:t>프로젝트 소개</a:t>
            </a:r>
            <a: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</a:br>
            <a: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  <a:t>3. </a:t>
            </a:r>
            <a:r>
              <a:rPr lang="ko-KR" altLang="en-US" sz="3600" spc="-100" dirty="0" smtClean="0">
                <a:latin typeface="돋움" pitchFamily="50" charset="-127"/>
                <a:ea typeface="돋움" pitchFamily="50" charset="-127"/>
              </a:rPr>
              <a:t>구현소개</a:t>
            </a:r>
            <a: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</a:br>
            <a: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  <a:t>4. </a:t>
            </a:r>
            <a:r>
              <a:rPr lang="ko-KR" altLang="en-US" sz="3600" spc="-100" dirty="0" smtClean="0">
                <a:latin typeface="돋움" pitchFamily="50" charset="-127"/>
                <a:ea typeface="돋움" pitchFamily="50" charset="-127"/>
              </a:rPr>
              <a:t>화면소개</a:t>
            </a:r>
            <a: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</a:br>
            <a: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  <a:t>5. </a:t>
            </a:r>
            <a:r>
              <a:rPr lang="ko-KR" altLang="en-US" sz="3600" spc="-100" dirty="0" smtClean="0">
                <a:latin typeface="돋움" pitchFamily="50" charset="-127"/>
                <a:ea typeface="돋움" pitchFamily="50" charset="-127"/>
              </a:rPr>
              <a:t>기능소개</a:t>
            </a:r>
            <a: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  <a:t/>
            </a:r>
            <a:b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</a:br>
            <a:r>
              <a:rPr lang="en-US" altLang="ko-KR" sz="3600" spc="-100" dirty="0" smtClean="0">
                <a:latin typeface="돋움" pitchFamily="50" charset="-127"/>
                <a:ea typeface="돋움" pitchFamily="50" charset="-127"/>
              </a:rPr>
              <a:t>6. </a:t>
            </a:r>
            <a:r>
              <a:rPr lang="ko-KR" altLang="en-US" sz="3600" spc="-100" dirty="0" smtClean="0">
                <a:latin typeface="돋움" pitchFamily="50" charset="-127"/>
                <a:ea typeface="돋움" pitchFamily="50" charset="-127"/>
              </a:rPr>
              <a:t>보완부분</a:t>
            </a:r>
            <a:endParaRPr lang="ko-KR" altLang="en-US" sz="3600" spc="-1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5570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발표순서</a:t>
            </a:r>
            <a:endParaRPr lang="ko-KR" altLang="en-US" sz="42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01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8" y="434934"/>
            <a:ext cx="4714623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팀원소개 및 역할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556" y="2276872"/>
            <a:ext cx="874846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임선우 </a:t>
            </a:r>
            <a:r>
              <a:rPr lang="en-US" altLang="ko-KR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</a:t>
            </a:r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팀장</a:t>
            </a:r>
            <a:r>
              <a:rPr lang="en-US" altLang="ko-KR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</a:t>
            </a:r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로그인</a:t>
            </a:r>
            <a:r>
              <a:rPr lang="en-US" altLang="ko-KR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회원가입</a:t>
            </a:r>
            <a:endParaRPr lang="en-US" altLang="ko-KR" sz="3600" spc="-15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endParaRPr lang="en-US" altLang="ko-KR" sz="2000" spc="-15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손민호 </a:t>
            </a:r>
            <a:r>
              <a:rPr lang="en-US" altLang="ko-KR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</a:t>
            </a:r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메뉴</a:t>
            </a:r>
            <a:r>
              <a:rPr lang="en-US" altLang="ko-KR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서브메뉴</a:t>
            </a:r>
            <a:r>
              <a:rPr lang="en-US" altLang="ko-KR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3600" spc="-15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메인화면</a:t>
            </a:r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디자인</a:t>
            </a:r>
            <a:endParaRPr lang="en-US" altLang="ko-KR" sz="3600" spc="-15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endParaRPr lang="en-US" altLang="ko-KR" sz="2000" spc="-15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이희현 </a:t>
            </a:r>
            <a:r>
              <a:rPr lang="en-US" altLang="ko-KR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</a:t>
            </a:r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게시판 구현</a:t>
            </a:r>
            <a:r>
              <a:rPr lang="en-US" altLang="ko-KR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자료수집 및 분류</a:t>
            </a:r>
            <a:endParaRPr lang="en-US" altLang="ko-KR" sz="3600" spc="-15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endParaRPr lang="en-US" altLang="ko-KR" sz="2000" spc="-15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r>
              <a:rPr lang="ko-KR" altLang="en-US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김민우 </a:t>
            </a:r>
            <a:r>
              <a:rPr lang="en-US" altLang="ko-KR" sz="36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: </a:t>
            </a:r>
            <a:r>
              <a:rPr lang="ko-KR" altLang="en-US" sz="3600" spc="-3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파일 병합</a:t>
            </a:r>
            <a:r>
              <a:rPr lang="en-US" altLang="ko-KR" sz="3600" spc="-3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3600" spc="-3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다듬기</a:t>
            </a:r>
            <a:r>
              <a:rPr lang="en-US" altLang="ko-KR" sz="3600" spc="-3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3600" spc="-3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지도 자료넘기기</a:t>
            </a:r>
            <a:endParaRPr lang="en-US" altLang="ko-KR" sz="3600" spc="-3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02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프로젝트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979" y="3173409"/>
            <a:ext cx="8332839" cy="2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066752" y="2516175"/>
            <a:ext cx="211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일정소개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02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프로젝트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135" y="1676376"/>
            <a:ext cx="211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사용기술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492" y="2516175"/>
            <a:ext cx="8361477" cy="3250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02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프로젝트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135" y="1676376"/>
            <a:ext cx="211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테이블명세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18" y="2333610"/>
            <a:ext cx="227647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8974" y="2041506"/>
            <a:ext cx="2371725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95963" y="4365104"/>
            <a:ext cx="230505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02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프로젝트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516" y="1779686"/>
            <a:ext cx="892848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3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프로젝트 주제 및 최초 제안</a:t>
            </a:r>
            <a:endParaRPr lang="en-US" altLang="ko-KR" sz="43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계절별 전국 여행지소개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QnA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와 후기 게시판을 만들어 많은 정보제공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웹에 존재하는 지도정보 </a:t>
            </a: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API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 지도제공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대상이 어떤 유형의 여행지를 찾는지 여부를 확인하여</a:t>
            </a: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정보 제공</a:t>
            </a:r>
            <a:r>
              <a:rPr lang="en-US" altLang="ko-KR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(ex. </a:t>
            </a:r>
            <a:r>
              <a:rPr lang="ko-KR" altLang="en-US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가족여행지</a:t>
            </a:r>
            <a:r>
              <a:rPr lang="en-US" altLang="ko-KR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친구</a:t>
            </a:r>
            <a:r>
              <a:rPr lang="en-US" altLang="ko-KR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연인 등</a:t>
            </a:r>
            <a:r>
              <a:rPr lang="en-US" altLang="ko-KR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-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개인별 원하는 정보 저장기능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0" y="1592796"/>
            <a:ext cx="8975560" cy="4695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02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프로젝트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516" y="1779686"/>
            <a:ext cx="8928484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3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프로젝트 주제 및 최초 제안</a:t>
            </a:r>
            <a:endParaRPr lang="en-US" altLang="ko-KR" sz="43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계절별 전국 여행지소개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QnA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와 후기 게시판을 만들어 많은 정보제공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웹에 존재하는 지도정보 </a:t>
            </a: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API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 지도제공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대상이 어떤 유형의 여행지를 찾는지 여부를 확인하여</a:t>
            </a: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정보 제공</a:t>
            </a:r>
            <a:r>
              <a:rPr lang="en-US" altLang="ko-KR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(ex. </a:t>
            </a:r>
            <a:r>
              <a:rPr lang="ko-KR" altLang="en-US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가족여행지</a:t>
            </a:r>
            <a:r>
              <a:rPr lang="en-US" altLang="ko-KR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친구</a:t>
            </a:r>
            <a:r>
              <a:rPr lang="en-US" altLang="ko-KR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연인 등</a:t>
            </a:r>
            <a:r>
              <a:rPr lang="en-US" altLang="ko-KR" sz="25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</a:t>
            </a:r>
          </a:p>
          <a:p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-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개인별 원하는 정보 저장기능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972050"/>
            <a:ext cx="22955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55658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8861" y="376956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 smtClean="0">
                <a:solidFill>
                  <a:srgbClr val="FF873C"/>
                </a:solidFill>
                <a:latin typeface="돋움" pitchFamily="50" charset="-127"/>
                <a:ea typeface="돋움" pitchFamily="50" charset="-127"/>
              </a:rPr>
              <a:t>03</a:t>
            </a:r>
            <a:endParaRPr lang="ko-KR" altLang="en-US" sz="4400" b="1" dirty="0">
              <a:solidFill>
                <a:srgbClr val="FF873C"/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rot="10800000">
            <a:off x="431800" y="1420724"/>
            <a:ext cx="1321115" cy="0"/>
          </a:xfrm>
          <a:prstGeom prst="line">
            <a:avLst/>
          </a:prstGeom>
          <a:ln w="12700">
            <a:solidFill>
              <a:srgbClr val="FF87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9"/>
          <p:cNvSpPr>
            <a:spLocks noGrp="1"/>
          </p:cNvSpPr>
          <p:nvPr>
            <p:ph type="title" idx="4294967295"/>
          </p:nvPr>
        </p:nvSpPr>
        <p:spPr>
          <a:xfrm>
            <a:off x="2125629" y="434934"/>
            <a:ext cx="4031032" cy="1031988"/>
          </a:xfrm>
        </p:spPr>
        <p:txBody>
          <a:bodyPr anchor="t">
            <a:noAutofit/>
          </a:bodyPr>
          <a:lstStyle/>
          <a:p>
            <a:pPr algn="l"/>
            <a:r>
              <a:rPr lang="ko-KR" altLang="en-US" sz="4200" spc="-100" dirty="0" smtClean="0">
                <a:latin typeface="돋움" pitchFamily="50" charset="-127"/>
                <a:ea typeface="돋움" pitchFamily="50" charset="-127"/>
              </a:rPr>
              <a:t>구현 소개</a:t>
            </a:r>
            <a:endParaRPr lang="ko-KR" altLang="en-US" sz="4200" spc="-100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2024844"/>
            <a:ext cx="842493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3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실제 구현내용</a:t>
            </a:r>
            <a:endParaRPr lang="en-US" altLang="ko-KR" sz="43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endParaRPr lang="en-US" altLang="ko-KR" sz="43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게시판에 로그인시 글쓰기 및 게시판 검색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회원가입</a:t>
            </a:r>
            <a:r>
              <a:rPr lang="en-US" altLang="ko-KR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로그인</a:t>
            </a:r>
            <a:endParaRPr lang="en-US" altLang="ko-KR" sz="3200" spc="-15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Raphael 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지도</a:t>
            </a:r>
            <a:r>
              <a:rPr lang="en-US" altLang="ko-KR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API</a:t>
            </a:r>
            <a:r>
              <a:rPr lang="ko-KR" altLang="en-US" sz="320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를 사용</a:t>
            </a:r>
            <a:endParaRPr lang="en-US" altLang="ko-KR" sz="320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buFontTx/>
              <a:buChar char="-"/>
            </a:pPr>
            <a:r>
              <a:rPr lang="en-US" altLang="ko-KR" sz="3200" spc="-15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슬라이드를 통한 다채로운 백그라운드 이미지</a:t>
            </a:r>
            <a:endParaRPr lang="en-US" altLang="ko-KR" sz="3200" spc="-150" dirty="0" smtClean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2F2F2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9033</TotalTime>
  <Words>282</Words>
  <Application>Microsoft Office PowerPoint</Application>
  <PresentationFormat>화면 슬라이드 쇼(4:3)</PresentationFormat>
  <Paragraphs>76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굴림</vt:lpstr>
      <vt:lpstr>Arial</vt:lpstr>
      <vt:lpstr>돋움</vt:lpstr>
      <vt:lpstr>맑은 고딕</vt:lpstr>
      <vt:lpstr>나눔고딕</vt:lpstr>
      <vt:lpstr>Office 테마</vt:lpstr>
      <vt:lpstr>계절별 여행지소개 WEB PAGE PRJ</vt:lpstr>
      <vt:lpstr>1. 팀원소개 및 역할 2. 프로젝트 소개 3. 구현소개 4. 화면소개 5. 기능소개 6. 보완부분</vt:lpstr>
      <vt:lpstr>팀원소개 및 역할</vt:lpstr>
      <vt:lpstr>프로젝트 소개</vt:lpstr>
      <vt:lpstr>프로젝트 소개</vt:lpstr>
      <vt:lpstr>프로젝트 소개</vt:lpstr>
      <vt:lpstr>프로젝트 소개</vt:lpstr>
      <vt:lpstr>프로젝트 소개</vt:lpstr>
      <vt:lpstr>구현 소개</vt:lpstr>
      <vt:lpstr>화면 소개</vt:lpstr>
      <vt:lpstr>화면 소개</vt:lpstr>
      <vt:lpstr>화면 소개</vt:lpstr>
      <vt:lpstr>화면 소개</vt:lpstr>
      <vt:lpstr>화면 소개</vt:lpstr>
      <vt:lpstr>화면 소개</vt:lpstr>
      <vt:lpstr>화면 소개</vt:lpstr>
      <vt:lpstr>기능소개</vt:lpstr>
      <vt:lpstr>보완부분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505-26</cp:lastModifiedBy>
  <cp:revision>27</cp:revision>
  <cp:lastPrinted>2011-08-28T20:58:26Z</cp:lastPrinted>
  <dcterms:created xsi:type="dcterms:W3CDTF">2011-08-16T07:24:57Z</dcterms:created>
  <dcterms:modified xsi:type="dcterms:W3CDTF">2019-12-24T01:18:30Z</dcterms:modified>
</cp:coreProperties>
</file>